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69100" cy="9906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FF99"/>
    <a:srgbClr val="CCFFCC"/>
    <a:srgbClr val="FFCC99"/>
    <a:srgbClr val="FFCC66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8" autoAdjust="0"/>
    <p:restoredTop sz="99828" autoAdjust="0"/>
  </p:normalViewPr>
  <p:slideViewPr>
    <p:cSldViewPr>
      <p:cViewPr varScale="1">
        <p:scale>
          <a:sx n="74" d="100"/>
          <a:sy n="74" d="100"/>
        </p:scale>
        <p:origin x="1200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32434" cy="4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647" tIns="32324" rIns="64647" bIns="32324" numCol="1" anchor="t" anchorCtr="0" compatLnSpc="1">
            <a:prstTxWarp prst="textNoShape">
              <a:avLst/>
            </a:prstTxWarp>
          </a:bodyPr>
          <a:lstStyle>
            <a:lvl1pPr defTabSz="645950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505" y="1"/>
            <a:ext cx="2934014" cy="49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647" tIns="32324" rIns="64647" bIns="32324" numCol="1" anchor="t" anchorCtr="0" compatLnSpc="1">
            <a:prstTxWarp prst="textNoShape">
              <a:avLst/>
            </a:prstTxWarp>
          </a:bodyPr>
          <a:lstStyle>
            <a:lvl1pPr algn="r" defTabSz="645950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742950"/>
            <a:ext cx="5362575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5906"/>
            <a:ext cx="541591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647" tIns="32324" rIns="64647" bIns="32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11809"/>
            <a:ext cx="2932434" cy="49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647" tIns="32324" rIns="64647" bIns="32324" numCol="1" anchor="b" anchorCtr="0" compatLnSpc="1">
            <a:prstTxWarp prst="textNoShape">
              <a:avLst/>
            </a:prstTxWarp>
          </a:bodyPr>
          <a:lstStyle>
            <a:lvl1pPr defTabSz="645950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505" y="9411809"/>
            <a:ext cx="2934014" cy="49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647" tIns="32324" rIns="64647" bIns="32324" numCol="1" anchor="b" anchorCtr="0" compatLnSpc="1">
            <a:prstTxWarp prst="textNoShape">
              <a:avLst/>
            </a:prstTxWarp>
          </a:bodyPr>
          <a:lstStyle>
            <a:lvl1pPr algn="r" defTabSz="645950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58219F4C-0DB1-446B-9071-AC21405872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7977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F6CB-4A8C-4999-AAB8-8E8E37D87E1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09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D1AF-A91F-4C20-B1BD-B216AE6835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72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E8FC-3919-4062-AE8E-105C26E064C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52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DC71-ADD2-4081-B2D1-7CF2F014995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608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C48F-B77F-470C-A111-0E883069586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2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9B8B3-78FB-433A-9756-EF1A021758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086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B2E4-3CFB-4222-BCA2-BCE97650B01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67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70EE-B1DB-4894-B9DE-F51A4B9DAB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2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7940-8C55-419A-ACDE-4BBD90604F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44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FBC9-3BC5-4066-9A89-41D2D01345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43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2794C-A2CF-4941-B68D-A923533E8E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87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8" tIns="47889" rIns="95778" bIns="47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89" rIns="95778" bIns="47889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pitchFamily="34" charset="0"/>
              </a:defRPr>
            </a:lvl1pPr>
          </a:lstStyle>
          <a:p>
            <a:pPr>
              <a:defRPr/>
            </a:pPr>
            <a:fld id="{F29EC0EC-AFA8-456F-B6D9-1D9E43DCA0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 flipH="1">
            <a:off x="609599" y="495300"/>
            <a:ext cx="9143999" cy="37941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6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    </a:t>
            </a:r>
            <a:r>
              <a:rPr lang="th-TH" sz="1600" dirty="0" smtClean="0">
                <a:ea typeface="Cordia New"/>
                <a:cs typeface="TH SarabunPSK"/>
              </a:rPr>
              <a:t>คณะ</a:t>
            </a:r>
            <a:r>
              <a:rPr lang="th-TH" sz="1600" dirty="0">
                <a:ea typeface="Cordia New"/>
                <a:cs typeface="TH SarabunPSK"/>
              </a:rPr>
              <a:t>ครุศาสตร์อุตสาหกรรม ผู้นำการผลิตบัณฑิตนักปฏิบัติวิชาชีพ นักเทคโนโลยี เพื่อสร้างสรรค์นวัตกรรมระดับชาติและอาเซียน</a:t>
            </a:r>
            <a:endParaRPr lang="th-TH" sz="16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3" name="Text Box 51"/>
          <p:cNvSpPr txBox="1">
            <a:spLocks noChangeArrowheads="1"/>
          </p:cNvSpPr>
          <p:nvPr/>
        </p:nvSpPr>
        <p:spPr bwMode="auto">
          <a:xfrm>
            <a:off x="744537" y="207963"/>
            <a:ext cx="8922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3.8  แผน</a:t>
            </a:r>
            <a:r>
              <a:rPr lang="th-TH" altLang="th-TH" sz="1600" b="1" dirty="0">
                <a:solidFill>
                  <a:srgbClr val="000000"/>
                </a:solidFill>
                <a:latin typeface="Angsana New" pitchFamily="18" charset="-34"/>
              </a:rPr>
              <a:t>ที่ยุทธศาสตร์ (</a:t>
            </a:r>
            <a:r>
              <a:rPr lang="en-US" altLang="th-TH" sz="1600" b="1" dirty="0">
                <a:solidFill>
                  <a:srgbClr val="000000"/>
                </a:solidFill>
                <a:latin typeface="Angsana New" pitchFamily="18" charset="-34"/>
              </a:rPr>
              <a:t>Strategy Map</a:t>
            </a:r>
            <a:r>
              <a:rPr lang="en-US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altLang="th-TH" sz="1600" b="1" dirty="0" smtClean="0">
                <a:solidFill>
                  <a:srgbClr val="000000"/>
                </a:solidFill>
                <a:latin typeface="Angsana New" pitchFamily="18" charset="-34"/>
              </a:rPr>
              <a:t>คณะครุศาสตร์อุตสาหกรรม</a:t>
            </a:r>
            <a:endParaRPr lang="th-TH" altLang="th-TH" sz="1400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 rot="16200000" flipH="1">
            <a:off x="426245" y="2542381"/>
            <a:ext cx="917575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ประสิทธิผล </a:t>
            </a:r>
            <a:r>
              <a:rPr lang="en-US" sz="1400" b="1" dirty="0">
                <a:solidFill>
                  <a:srgbClr val="000000"/>
                </a:solidFill>
                <a:latin typeface="Angsana New" pitchFamily="18" charset="-34"/>
              </a:rPr>
              <a:t>Financial</a:t>
            </a:r>
            <a:endParaRPr lang="th-TH" sz="1400" b="1" dirty="0">
              <a:solidFill>
                <a:srgbClr val="000000"/>
              </a:solidFill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 rot="16200000" flipH="1">
            <a:off x="275432" y="3534568"/>
            <a:ext cx="1219200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คุณภาพการให้บริการ </a:t>
            </a:r>
            <a:r>
              <a:rPr lang="en-US" sz="1400" b="1" dirty="0" smtClean="0">
                <a:solidFill>
                  <a:srgbClr val="000000"/>
                </a:solidFill>
                <a:latin typeface="Angsana New" pitchFamily="18" charset="-34"/>
              </a:rPr>
              <a:t>Customer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 rot="16200000" flipH="1">
            <a:off x="460375" y="4492625"/>
            <a:ext cx="849313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ประสิทธิภาพ  </a:t>
            </a:r>
            <a:r>
              <a:rPr lang="en-US" sz="1400" b="1" dirty="0">
                <a:solidFill>
                  <a:srgbClr val="000000"/>
                </a:solidFill>
                <a:latin typeface="Angsana New" pitchFamily="18" charset="-34"/>
              </a:rPr>
              <a:t>Internal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 rot="16200000" flipH="1">
            <a:off x="77301" y="5713899"/>
            <a:ext cx="1615461" cy="550863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1400" b="1" dirty="0">
                <a:solidFill>
                  <a:srgbClr val="000000"/>
                </a:solidFill>
                <a:latin typeface="Angsana New" pitchFamily="18" charset="-34"/>
              </a:rPr>
              <a:t>การพัฒนา</a:t>
            </a:r>
            <a:r>
              <a:rPr lang="th-TH" sz="1400" b="1" dirty="0" smtClean="0">
                <a:solidFill>
                  <a:srgbClr val="000000"/>
                </a:solidFill>
                <a:latin typeface="Angsana New" pitchFamily="18" charset="-34"/>
              </a:rPr>
              <a:t>องค์กร</a:t>
            </a:r>
            <a:endParaRPr lang="en-US" sz="14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Angsana New" pitchFamily="18" charset="-34"/>
              </a:rPr>
              <a:t>Learning</a:t>
            </a:r>
            <a:endParaRPr lang="th-TH" sz="14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2058" name="Line 27"/>
          <p:cNvSpPr>
            <a:spLocks noChangeShapeType="1"/>
          </p:cNvSpPr>
          <p:nvPr/>
        </p:nvSpPr>
        <p:spPr bwMode="auto">
          <a:xfrm flipV="1">
            <a:off x="1160464" y="6781799"/>
            <a:ext cx="8593136" cy="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15483" name="Rectangle 123"/>
          <p:cNvSpPr>
            <a:spLocks noChangeArrowheads="1"/>
          </p:cNvSpPr>
          <p:nvPr/>
        </p:nvSpPr>
        <p:spPr bwMode="auto">
          <a:xfrm flipH="1">
            <a:off x="609598" y="874712"/>
            <a:ext cx="9143999" cy="1536701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300"/>
              </a:spcBef>
              <a:defRPr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ประเด็นยุทธศาสตร์</a:t>
            </a:r>
          </a:p>
          <a:p>
            <a:pPr>
              <a:defRPr/>
            </a:pPr>
            <a:r>
              <a:rPr lang="th-TH" sz="1400" dirty="0" smtClean="0">
                <a:ea typeface="Cordia New"/>
                <a:cs typeface="TH SarabunPSK"/>
              </a:rPr>
              <a:t>	1.  การ</a:t>
            </a:r>
            <a:r>
              <a:rPr lang="th-TH" sz="1400" dirty="0">
                <a:ea typeface="Cordia New"/>
                <a:cs typeface="TH SarabunPSK"/>
              </a:rPr>
              <a:t>ผลิตและพัฒนากำลังคนด้านครูวิชาชีพนักเทคโนโลยี และบุคลากรทางการศึกษา รองรับยุทธศาสตร์</a:t>
            </a:r>
            <a:r>
              <a:rPr lang="th-TH" sz="1400" dirty="0" smtClean="0">
                <a:ea typeface="Cordia New"/>
                <a:cs typeface="TH SarabunPSK"/>
              </a:rPr>
              <a:t>ชาติ</a:t>
            </a:r>
          </a:p>
          <a:p>
            <a:pPr>
              <a:defRPr/>
            </a:pPr>
            <a:r>
              <a:rPr lang="th-TH" sz="1400" dirty="0" smtClean="0">
                <a:ea typeface="Cordia New"/>
                <a:cs typeface="TH SarabunPSK"/>
              </a:rPr>
              <a:t>	2.  การ</a:t>
            </a:r>
            <a:r>
              <a:rPr lang="th-TH" sz="1400" dirty="0">
                <a:ea typeface="Cordia New"/>
                <a:cs typeface="TH SarabunPSK"/>
              </a:rPr>
              <a:t>พัฒนางานวิจัย นวัตกรรม สิ่งประดิษฐ์ และงานสร้างสรรค์ เพื่อรองรับอุตสาหกรรมเป้าหมายของ</a:t>
            </a:r>
            <a:r>
              <a:rPr lang="th-TH" sz="1400" dirty="0" smtClean="0">
                <a:ea typeface="Cordia New"/>
                <a:cs typeface="TH SarabunPSK"/>
              </a:rPr>
              <a:t>ประเทศ</a:t>
            </a:r>
          </a:p>
          <a:p>
            <a:pPr>
              <a:defRPr/>
            </a:pPr>
            <a:r>
              <a:rPr lang="th-TH" sz="1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1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dirty="0" smtClean="0">
                <a:ea typeface="Cordia New"/>
                <a:cs typeface="TH SarabunPSK"/>
              </a:rPr>
              <a:t>การ</a:t>
            </a:r>
            <a:r>
              <a:rPr lang="th-TH" sz="1400" dirty="0">
                <a:ea typeface="Cordia New"/>
                <a:cs typeface="TH SarabunPSK"/>
              </a:rPr>
              <a:t>พัฒนาความเป็น</a:t>
            </a:r>
            <a:r>
              <a:rPr lang="th-TH" sz="1400" dirty="0" smtClean="0">
                <a:ea typeface="Cordia New"/>
                <a:cs typeface="TH SarabunPSK"/>
              </a:rPr>
              <a:t>นานาชาติ</a:t>
            </a:r>
          </a:p>
          <a:p>
            <a:pPr>
              <a:defRPr/>
            </a:pPr>
            <a:r>
              <a:rPr lang="th-TH" sz="1400" dirty="0" smtClean="0">
                <a:ea typeface="Cordia New"/>
                <a:cs typeface="TH SarabunPSK"/>
              </a:rPr>
              <a:t>	4.  การ</a:t>
            </a:r>
            <a:r>
              <a:rPr lang="th-TH" sz="1400" dirty="0">
                <a:ea typeface="Cordia New"/>
                <a:cs typeface="TH SarabunPSK"/>
              </a:rPr>
              <a:t>พัฒนางานบริการวิชาการ เพื่อเพิ่มศักยภาพในการพัฒนาอาชีพแก่ สถานศึกษา สถานประกอบการ  ชุมชน และพื้นที่</a:t>
            </a:r>
            <a:r>
              <a:rPr lang="th-TH" sz="1400" dirty="0" smtClean="0">
                <a:ea typeface="Cordia New"/>
                <a:cs typeface="TH SarabunPSK"/>
              </a:rPr>
              <a:t>เป้าหมาย</a:t>
            </a:r>
          </a:p>
          <a:p>
            <a:pPr>
              <a:defRPr/>
            </a:pPr>
            <a:r>
              <a:rPr lang="th-TH" sz="1400" dirty="0" smtClean="0">
                <a:ea typeface="Cordia New"/>
                <a:cs typeface="TH SarabunPSK"/>
              </a:rPr>
              <a:t>	5.  การ</a:t>
            </a:r>
            <a:r>
              <a:rPr lang="th-TH" sz="1400" dirty="0">
                <a:ea typeface="Cordia New"/>
                <a:cs typeface="TH SarabunPSK"/>
              </a:rPr>
              <a:t>อนุรักษ์ สืบสาน ศิลปะ วัฒนธรรม ภูมิปัญญาท้องถิ่น และ</a:t>
            </a:r>
            <a:r>
              <a:rPr lang="th-TH" sz="1400" dirty="0" smtClean="0">
                <a:ea typeface="Cordia New"/>
                <a:cs typeface="TH SarabunPSK"/>
              </a:rPr>
              <a:t>สิ่งแวดล้อม</a:t>
            </a:r>
          </a:p>
          <a:p>
            <a:pPr>
              <a:defRPr/>
            </a:pPr>
            <a:r>
              <a:rPr lang="th-TH" sz="1400" dirty="0" smtClean="0">
                <a:ea typeface="Cordia New"/>
                <a:cs typeface="TH SarabunPSK"/>
              </a:rPr>
              <a:t>	6.  การ</a:t>
            </a:r>
            <a:r>
              <a:rPr lang="th-TH" sz="1400" dirty="0">
                <a:ea typeface="Cordia New"/>
                <a:cs typeface="TH SarabunPSK"/>
              </a:rPr>
              <a:t>พัฒนาศักยภาพองค์กร รองรับการเป็นมหาวิทยาลัย 4.0 และเป็นหน่วยงานภายใต้ มหาวิทยาลัยในกำกับ</a:t>
            </a:r>
            <a:endParaRPr lang="en-US" sz="1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08" name="Straight Connector 107"/>
          <p:cNvCxnSpPr>
            <a:endCxn id="2058" idx="1"/>
          </p:cNvCxnSpPr>
          <p:nvPr/>
        </p:nvCxnSpPr>
        <p:spPr bwMode="auto">
          <a:xfrm>
            <a:off x="9753600" y="2271712"/>
            <a:ext cx="0" cy="45100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 bwMode="auto">
          <a:xfrm>
            <a:off x="1160464" y="3200400"/>
            <a:ext cx="8593136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1160463" y="4343400"/>
            <a:ext cx="8565973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 flipV="1">
            <a:off x="1160463" y="5181601"/>
            <a:ext cx="8583437" cy="111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47802" y="2514600"/>
            <a:ext cx="2057398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latin typeface="TH SarabunPSK" pitchFamily="34" charset="-34"/>
                <a:cs typeface="TH SarabunPSK" pitchFamily="34" charset="-34"/>
              </a:rPr>
              <a:t>บัณฑิตมี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ความรู้ความสามารถและศักยภาพเทียบเท่ามาตรฐานสากล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6295" y="2514600"/>
            <a:ext cx="2317305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ผลงานวิจัยและวิชาการเป็นที่ยอมรับและเป็นประโยชน์ สามารถต่อ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ยอด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สู่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การแข่งขันเชิงพาณิชย์ได้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2514600"/>
            <a:ext cx="1718196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นำองค์ความรู้ทางวิชาชีพไปพัฒนาชุมชน เพื่อสร้างความเข้มแข็งให้กับชุมชน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24800" y="2514600"/>
            <a:ext cx="1780821" cy="609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เป็นศูนย์กลาง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ทำนุบำรุงศาสนา 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ศิลปวัฒนธรรม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ชุมชน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61091" y="3276600"/>
            <a:ext cx="1129709" cy="990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บัณฑิตมีคุณลักษณะที่พึงประสงค์ของมหาวิทยาลัย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3276600"/>
            <a:ext cx="1281818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ภาพลักษณ์ คณะฯ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ในการผลิต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บัณฑิต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นัก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ปฏิบัติ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2618" y="3276600"/>
            <a:ext cx="1766182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เป็นแหล่งรวม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องค์ความรู้ นักวิชาการ ผู้เชี่ยวชาญ และนักวิจัยด้านวิทยาศาสตร์และเทคโนโลยี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8800" y="3276600"/>
            <a:ext cx="15240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มีบริการวิชาการทางสังคมที่มีความเข้มแข็งตอบสนองความต้องการทุกด้าน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3276600"/>
            <a:ext cx="15240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การยอมรับในการทำนุบำรุงศาสนา ศิลปวัฒนธรรม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ลิ่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งแวดล้อม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86800" y="3276600"/>
            <a:ext cx="990600" cy="98159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ผู้รับบริการมีความพึงพอใจจากการบริการของคณะฯ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61090" y="4419600"/>
            <a:ext cx="1064143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การเรียนการสอน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90800" y="4419600"/>
            <a:ext cx="70485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งานวิจัย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4419600"/>
            <a:ext cx="1143001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400" kern="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การด้านบริการวิชาการ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4419600"/>
            <a:ext cx="122555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การด้านวัฒนธรรม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400" y="4419600"/>
            <a:ext cx="990600" cy="71216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การพัฒนานวัตกรรม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03188" y="4419600"/>
            <a:ext cx="1250212" cy="712161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การพัฒนากฏ/ระเบียบในการปฏิบัติงาน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8720" y="4419600"/>
            <a:ext cx="1478680" cy="73852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การพัฒนาโครงสร้างพื้นฐานและสิ่งแวดล้อม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71600" y="5257800"/>
            <a:ext cx="32004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สร้างความเข้มแข็งของทุนมนุษย์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76800" y="5257800"/>
            <a:ext cx="251460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สร้างระบบสารสนเทศ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ข้อมูลที่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มีคุณภาพ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91350" y="5257800"/>
            <a:ext cx="2086050" cy="30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สร้างความ</a:t>
            </a:r>
            <a:r>
              <a:rPr lang="th-TH" sz="1400" kern="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เข้มแข็งของ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องค์กร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30327" y="5722630"/>
            <a:ext cx="1031873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การพัฒนาทรัพยากรมนุษย์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38399" y="5722630"/>
            <a:ext cx="1066801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การสร้างวัฒนธรรมองค์กร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1" y="5722630"/>
            <a:ext cx="1142999" cy="44529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การสร้างสวัสดิการการทำงาน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76800" y="5736917"/>
            <a:ext cx="838200" cy="43100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การจัดระบบฐานข้อมูล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91200" y="5736917"/>
            <a:ext cx="838200" cy="43100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การวางระบบฐานข้อมูล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5600" y="5736917"/>
            <a:ext cx="685800" cy="43100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การสร้างเครือข่าย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91350" y="5722630"/>
            <a:ext cx="943050" cy="89058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การพัฒนาระบบการบริหารงานแบบ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ธรรมาภิบาล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13234" y="5722630"/>
            <a:ext cx="964166" cy="89058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การพัฒนาระบบประกันคุณภาพการศึกษา</a:t>
            </a:r>
            <a:endParaRPr lang="en-US" sz="14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846264" y="5638800"/>
            <a:ext cx="234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endCxn id="35" idx="0"/>
          </p:cNvCxnSpPr>
          <p:nvPr/>
        </p:nvCxnSpPr>
        <p:spPr bwMode="auto">
          <a:xfrm>
            <a:off x="1846264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32" idx="2"/>
            <a:endCxn id="36" idx="0"/>
          </p:cNvCxnSpPr>
          <p:nvPr/>
        </p:nvCxnSpPr>
        <p:spPr bwMode="auto">
          <a:xfrm>
            <a:off x="2971800" y="5562600"/>
            <a:ext cx="0" cy="1600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37" idx="0"/>
          </p:cNvCxnSpPr>
          <p:nvPr/>
        </p:nvCxnSpPr>
        <p:spPr bwMode="auto">
          <a:xfrm>
            <a:off x="4152900" y="5638800"/>
            <a:ext cx="1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95900" y="5642616"/>
            <a:ext cx="1714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0" name="Straight Connector 15459"/>
          <p:cNvCxnSpPr/>
          <p:nvPr/>
        </p:nvCxnSpPr>
        <p:spPr bwMode="auto">
          <a:xfrm>
            <a:off x="6248400" y="5562600"/>
            <a:ext cx="0" cy="174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2" name="Straight Connector 15461"/>
          <p:cNvCxnSpPr>
            <a:endCxn id="38" idx="0"/>
          </p:cNvCxnSpPr>
          <p:nvPr/>
        </p:nvCxnSpPr>
        <p:spPr bwMode="auto">
          <a:xfrm>
            <a:off x="5295900" y="5642616"/>
            <a:ext cx="0" cy="94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4" name="Straight Connector 15463"/>
          <p:cNvCxnSpPr/>
          <p:nvPr/>
        </p:nvCxnSpPr>
        <p:spPr bwMode="auto">
          <a:xfrm>
            <a:off x="7010400" y="5642616"/>
            <a:ext cx="0" cy="9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8062875" y="5638800"/>
            <a:ext cx="11573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67" name="Straight Connector 15466"/>
          <p:cNvCxnSpPr/>
          <p:nvPr/>
        </p:nvCxnSpPr>
        <p:spPr bwMode="auto">
          <a:xfrm>
            <a:off x="8077200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72" name="Straight Connector 15471"/>
          <p:cNvCxnSpPr/>
          <p:nvPr/>
        </p:nvCxnSpPr>
        <p:spPr bwMode="auto">
          <a:xfrm>
            <a:off x="9220200" y="5638800"/>
            <a:ext cx="0" cy="83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75" name="Straight Connector 15474"/>
          <p:cNvCxnSpPr>
            <a:stCxn id="34" idx="2"/>
          </p:cNvCxnSpPr>
          <p:nvPr/>
        </p:nvCxnSpPr>
        <p:spPr bwMode="auto">
          <a:xfrm>
            <a:off x="8634375" y="5562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/>
          <p:cNvSpPr/>
          <p:nvPr/>
        </p:nvSpPr>
        <p:spPr>
          <a:xfrm>
            <a:off x="1600202" y="6248400"/>
            <a:ext cx="761998" cy="3714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การศึกษาต่อ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การฝึกอบรม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" name="Line 27"/>
          <p:cNvSpPr>
            <a:spLocks noChangeShapeType="1"/>
          </p:cNvSpPr>
          <p:nvPr/>
        </p:nvSpPr>
        <p:spPr bwMode="auto">
          <a:xfrm>
            <a:off x="968375" y="8610600"/>
            <a:ext cx="5715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 kern="0" smtClean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14600" y="6248400"/>
            <a:ext cx="1219200" cy="3714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การจัดการความรู้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การสร้างการมีส่วนร่วม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การบริหารความ</a:t>
            </a:r>
            <a:r>
              <a:rPr lang="th-TH" sz="14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เสี่ยง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794936" y="6256030"/>
            <a:ext cx="1310464" cy="381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สิ่งอำนวยความสะดวก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200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ขวัญกำลังใจ</a:t>
            </a:r>
            <a:endParaRPr lang="en-US" sz="1200" kern="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5484" name="Straight Connector 15483"/>
          <p:cNvCxnSpPr/>
          <p:nvPr/>
        </p:nvCxnSpPr>
        <p:spPr bwMode="auto">
          <a:xfrm>
            <a:off x="1676400" y="6167924"/>
            <a:ext cx="0" cy="3852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2590800" y="6172200"/>
            <a:ext cx="0" cy="46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3886200" y="6172200"/>
            <a:ext cx="0" cy="409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43439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284</Words>
  <Application>Microsoft Office PowerPoint</Application>
  <PresentationFormat>A4 Paper (210x297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Cordia New</vt:lpstr>
      <vt:lpstr>Tahoma</vt:lpstr>
      <vt:lpstr>TH SarabunPSK</vt:lpstr>
      <vt:lpstr>Default Design</vt:lpstr>
      <vt:lpstr>PowerPoint Presentation</vt:lpstr>
    </vt:vector>
  </TitlesOfParts>
  <Company>RMUT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PLD</dc:creator>
  <cp:lastModifiedBy>User</cp:lastModifiedBy>
  <cp:revision>369</cp:revision>
  <cp:lastPrinted>2018-12-17T02:27:49Z</cp:lastPrinted>
  <dcterms:created xsi:type="dcterms:W3CDTF">2005-11-15T01:49:00Z</dcterms:created>
  <dcterms:modified xsi:type="dcterms:W3CDTF">2018-12-17T02:42:50Z</dcterms:modified>
</cp:coreProperties>
</file>